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63" r:id="rId17"/>
    <p:sldId id="274" r:id="rId18"/>
    <p:sldId id="275" r:id="rId19"/>
    <p:sldId id="260" r:id="rId20"/>
    <p:sldId id="264"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21" d="100"/>
          <a:sy n="121" d="100"/>
        </p:scale>
        <p:origin x="13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24/01/2025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24/01/2025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6:20 and stops at 7:12</a:t>
            </a:r>
          </a:p>
          <a:p>
            <a:pPr lvl="1"/>
            <a:endParaRPr lang="en-AU" dirty="0"/>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t>
            </a:r>
            <a:r>
              <a:rPr lang="en-AU"/>
              <a:t>as penicillin.</a:t>
            </a:r>
            <a:endParaRPr lang="en-AU" dirty="0"/>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spTree>
    <p:extLst>
      <p:ext uri="{BB962C8B-B14F-4D97-AF65-F5344CB8AC3E}">
        <p14:creationId xmlns:p14="http://schemas.microsoft.com/office/powerpoint/2010/main" val="3326545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spTree>
    <p:extLst>
      <p:ext uri="{BB962C8B-B14F-4D97-AF65-F5344CB8AC3E}">
        <p14:creationId xmlns:p14="http://schemas.microsoft.com/office/powerpoint/2010/main" val="540888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spTree>
    <p:extLst>
      <p:ext uri="{BB962C8B-B14F-4D97-AF65-F5344CB8AC3E}">
        <p14:creationId xmlns:p14="http://schemas.microsoft.com/office/powerpoint/2010/main" val="3059146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498540"/>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1911</TotalTime>
  <Words>2546</Words>
  <Application>Microsoft Office PowerPoint</Application>
  <PresentationFormat>Widescreen</PresentationFormat>
  <Paragraphs>189</Paragraphs>
  <Slides>21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5</cp:revision>
  <dcterms:created xsi:type="dcterms:W3CDTF">2024-04-08T07:42:06Z</dcterms:created>
  <dcterms:modified xsi:type="dcterms:W3CDTF">2025-01-24T04:36:12Z</dcterms:modified>
</cp:coreProperties>
</file>

<file path=docProps/thumbnail.jpeg>
</file>